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3162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2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6375055" cy="861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3914" y="457200"/>
            <a:ext cx="6309741" cy="8494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Dear Parent or Guardian,</a:t>
            </a:r>
          </a:p>
          <a:p>
            <a:endParaRPr lang="en-US" sz="1400" dirty="0"/>
          </a:p>
          <a:p>
            <a:r>
              <a:rPr lang="en-US" sz="1400" dirty="0" smtClean="0"/>
              <a:t>Your child has been selected to participate in Leveled Literacy Intervention, or</a:t>
            </a:r>
          </a:p>
          <a:p>
            <a:r>
              <a:rPr lang="en-US" sz="1400" dirty="0" smtClean="0"/>
              <a:t>LLI. He will have daily thirty-minute lessons during which he will read, write and</a:t>
            </a:r>
          </a:p>
          <a:p>
            <a:r>
              <a:rPr lang="en-US" sz="1400" dirty="0" smtClean="0"/>
              <a:t>learn about phonics.  The LLI lessons are given in addition to the regular reading</a:t>
            </a:r>
          </a:p>
          <a:p>
            <a:r>
              <a:rPr lang="en-US" sz="1400" dirty="0" smtClean="0"/>
              <a:t>instruction your child receives in the classroom.</a:t>
            </a:r>
          </a:p>
          <a:p>
            <a:endParaRPr lang="en-US" sz="1400" dirty="0"/>
          </a:p>
          <a:p>
            <a:r>
              <a:rPr lang="en-US" sz="1400" dirty="0" smtClean="0"/>
              <a:t>Each night, your child will bring home a “Take-Home Book”, which is a copy of a</a:t>
            </a:r>
          </a:p>
          <a:p>
            <a:r>
              <a:rPr lang="en-US" sz="1400" dirty="0" smtClean="0"/>
              <a:t>book he has already read in school. Your child can read the Take-Home Book to </a:t>
            </a:r>
          </a:p>
          <a:p>
            <a:r>
              <a:rPr lang="en-US" sz="1400" dirty="0" smtClean="0"/>
              <a:t>you, an older brother or sister, or other caregiver. If everyone is busy, you can </a:t>
            </a:r>
          </a:p>
          <a:p>
            <a:r>
              <a:rPr lang="en-US" sz="1400" dirty="0" smtClean="0"/>
              <a:t>even have your child read to his stuffed animal! The idea is to have him read</a:t>
            </a:r>
          </a:p>
          <a:p>
            <a:r>
              <a:rPr lang="en-US" sz="1400" dirty="0" smtClean="0"/>
              <a:t>every night to give him practice what he has learned about reading. </a:t>
            </a:r>
          </a:p>
          <a:p>
            <a:endParaRPr lang="en-US" sz="1400" dirty="0"/>
          </a:p>
          <a:p>
            <a:r>
              <a:rPr lang="en-US" sz="1400" dirty="0" smtClean="0"/>
              <a:t> In addition to the Take-Home Book, your child will often bring home a “fold</a:t>
            </a:r>
          </a:p>
          <a:p>
            <a:r>
              <a:rPr lang="en-US" sz="1400" dirty="0" smtClean="0"/>
              <a:t>sheet” that he worked on in the classroom after the LLI lesson or that he wants</a:t>
            </a:r>
          </a:p>
          <a:p>
            <a:r>
              <a:rPr lang="en-US" sz="1400" dirty="0" smtClean="0"/>
              <a:t>to complete at home. Most likely, he will be excited to show you what he has done</a:t>
            </a:r>
          </a:p>
          <a:p>
            <a:r>
              <a:rPr lang="en-US" sz="1400" dirty="0" smtClean="0"/>
              <a:t>on the fold sheet and will want to share it with you.</a:t>
            </a:r>
          </a:p>
          <a:p>
            <a:endParaRPr lang="en-US" sz="1400" dirty="0"/>
          </a:p>
          <a:p>
            <a:r>
              <a:rPr lang="en-US" sz="1400" dirty="0" smtClean="0"/>
              <a:t>He will also bring home a Parent Letter each day that contains some simple ideas</a:t>
            </a:r>
          </a:p>
          <a:p>
            <a:r>
              <a:rPr lang="en-US" sz="1400" dirty="0" smtClean="0"/>
              <a:t>for reading and writing activities you can do together. They include things to talk </a:t>
            </a:r>
          </a:p>
          <a:p>
            <a:r>
              <a:rPr lang="en-US" sz="1400" dirty="0" smtClean="0"/>
              <a:t>about with your child, simple games, and other things that will help your child grow </a:t>
            </a:r>
          </a:p>
          <a:p>
            <a:r>
              <a:rPr lang="en-US" sz="1400" dirty="0" smtClean="0"/>
              <a:t>as a reader and writer. You can do all the activities or as many as you have time</a:t>
            </a:r>
          </a:p>
          <a:p>
            <a:r>
              <a:rPr lang="en-US" sz="1400" dirty="0" smtClean="0"/>
              <a:t>to do. They are not homework but are suggestions that will make learning fun!</a:t>
            </a:r>
          </a:p>
          <a:p>
            <a:r>
              <a:rPr lang="en-US" sz="1400" dirty="0" smtClean="0"/>
              <a:t>Please return the Take-Home Book and the </a:t>
            </a:r>
            <a:r>
              <a:rPr lang="en-US" sz="1400" smtClean="0"/>
              <a:t>fold sheet </a:t>
            </a:r>
            <a:r>
              <a:rPr lang="en-US" sz="1400" dirty="0" smtClean="0"/>
              <a:t>the next day in the Take-</a:t>
            </a:r>
          </a:p>
          <a:p>
            <a:r>
              <a:rPr lang="en-US" sz="1400" dirty="0" smtClean="0"/>
              <a:t>Home bag. You may keep the letter.  </a:t>
            </a:r>
          </a:p>
          <a:p>
            <a:endParaRPr lang="en-US" sz="1400" dirty="0"/>
          </a:p>
          <a:p>
            <a:r>
              <a:rPr lang="en-US" sz="1400" dirty="0" smtClean="0"/>
              <a:t>Some of the games can be played with small paper letter cards that your child’s</a:t>
            </a:r>
          </a:p>
          <a:p>
            <a:r>
              <a:rPr lang="en-US" sz="1400" dirty="0" smtClean="0"/>
              <a:t>teacher will be sending home. If possible, we recommend that you purchase</a:t>
            </a:r>
          </a:p>
          <a:p>
            <a:r>
              <a:rPr lang="en-US" sz="1400" dirty="0" smtClean="0"/>
              <a:t>a set of uppercase and lowercase colored magnetic letters, which are available</a:t>
            </a:r>
          </a:p>
          <a:p>
            <a:r>
              <a:rPr lang="en-US" sz="1400" dirty="0" smtClean="0"/>
              <a:t>at large discount and toy stores or even online. </a:t>
            </a:r>
          </a:p>
          <a:p>
            <a:endParaRPr lang="en-US" sz="1400" dirty="0"/>
          </a:p>
          <a:p>
            <a:r>
              <a:rPr lang="en-US" sz="1400" dirty="0" smtClean="0"/>
              <a:t>We hope that you will find time to do some of the phonics and word activities</a:t>
            </a:r>
          </a:p>
          <a:p>
            <a:r>
              <a:rPr lang="en-US" sz="1400" dirty="0" smtClean="0"/>
              <a:t>from LLI with your child. Remember, if you have to make a choice, it is most </a:t>
            </a:r>
          </a:p>
          <a:p>
            <a:r>
              <a:rPr lang="en-US" sz="1400" dirty="0" smtClean="0"/>
              <a:t>important that your child read the Take-Home Book. Most important, enjoy</a:t>
            </a:r>
          </a:p>
          <a:p>
            <a:r>
              <a:rPr lang="en-US" sz="1400" dirty="0" smtClean="0"/>
              <a:t>your time together reading, writing, and talking!</a:t>
            </a:r>
          </a:p>
          <a:p>
            <a:endParaRPr lang="en-US" sz="1400" dirty="0"/>
          </a:p>
          <a:p>
            <a:r>
              <a:rPr lang="en-US" sz="1400" dirty="0" smtClean="0"/>
              <a:t>Sincerely yours,</a:t>
            </a:r>
          </a:p>
          <a:p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721" y="152400"/>
            <a:ext cx="1333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92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426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Runnels, Tonya</dc:creator>
  <cp:lastModifiedBy>Weishar, Mary Jane</cp:lastModifiedBy>
  <cp:revision>9</cp:revision>
  <cp:lastPrinted>2013-08-16T15:30:01Z</cp:lastPrinted>
  <dcterms:created xsi:type="dcterms:W3CDTF">2013-08-15T14:01:37Z</dcterms:created>
  <dcterms:modified xsi:type="dcterms:W3CDTF">2015-09-16T16:17:03Z</dcterms:modified>
</cp:coreProperties>
</file>