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3162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3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2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9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760F-AADB-48D3-B31D-9AC2D328AA9C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9D01-586F-4F7A-B378-2587C666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6375055" cy="861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3914" y="457200"/>
            <a:ext cx="6332246" cy="8494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Dear Parent or Guardian,</a:t>
            </a:r>
          </a:p>
          <a:p>
            <a:endParaRPr lang="en-US" sz="1400" dirty="0"/>
          </a:p>
          <a:p>
            <a:r>
              <a:rPr lang="en-US" sz="1400" dirty="0" smtClean="0"/>
              <a:t>Your child has been selected to participate in Leveled Literacy Intervention, or</a:t>
            </a:r>
          </a:p>
          <a:p>
            <a:r>
              <a:rPr lang="en-US" sz="1400" dirty="0" smtClean="0"/>
              <a:t>LLI. She will have daily thirty-minute lessons during which she will read, write and</a:t>
            </a:r>
          </a:p>
          <a:p>
            <a:r>
              <a:rPr lang="en-US" sz="1400" dirty="0" smtClean="0"/>
              <a:t>learn about phonics.  The LLI lessons are given in addition to the regular reading</a:t>
            </a:r>
          </a:p>
          <a:p>
            <a:r>
              <a:rPr lang="en-US" sz="1400" dirty="0" smtClean="0"/>
              <a:t>instruction your child receives in the classroom.</a:t>
            </a:r>
          </a:p>
          <a:p>
            <a:endParaRPr lang="en-US" sz="1400" dirty="0"/>
          </a:p>
          <a:p>
            <a:r>
              <a:rPr lang="en-US" sz="1400" dirty="0" smtClean="0"/>
              <a:t>Each night, your child will bring home a “Take-Home Book”, which is a copy of a</a:t>
            </a:r>
          </a:p>
          <a:p>
            <a:r>
              <a:rPr lang="en-US" sz="1400" dirty="0" smtClean="0"/>
              <a:t>book she has already read in school. Your child can read the Take-Home Book to </a:t>
            </a:r>
          </a:p>
          <a:p>
            <a:r>
              <a:rPr lang="en-US" sz="1400" dirty="0" smtClean="0"/>
              <a:t>you, an older brother or sister, or other caregiver. If everyone is busy, you can </a:t>
            </a:r>
          </a:p>
          <a:p>
            <a:r>
              <a:rPr lang="en-US" sz="1400" dirty="0" smtClean="0"/>
              <a:t>even have your child read to her stuffed animal! The idea is to have her read</a:t>
            </a:r>
          </a:p>
          <a:p>
            <a:r>
              <a:rPr lang="en-US" sz="1400" dirty="0" smtClean="0"/>
              <a:t>every night to give her practice what she has learned about reading. </a:t>
            </a:r>
          </a:p>
          <a:p>
            <a:endParaRPr lang="en-US" sz="1400" dirty="0"/>
          </a:p>
          <a:p>
            <a:r>
              <a:rPr lang="en-US" sz="1400" dirty="0" smtClean="0"/>
              <a:t> In addition to the Take-Home Book, your child will often bring home a “fold</a:t>
            </a:r>
          </a:p>
          <a:p>
            <a:r>
              <a:rPr lang="en-US" sz="1400" dirty="0" smtClean="0"/>
              <a:t>sheet” that she worked on in the classroom after the LLI lesson or that she wants</a:t>
            </a:r>
          </a:p>
          <a:p>
            <a:r>
              <a:rPr lang="en-US" sz="1400" dirty="0" smtClean="0"/>
              <a:t>to complete at home. Most likely, she will be excited to show you what she has done</a:t>
            </a:r>
          </a:p>
          <a:p>
            <a:r>
              <a:rPr lang="en-US" sz="1400" dirty="0" smtClean="0"/>
              <a:t>on the fold sheet and will want to share it with you.</a:t>
            </a:r>
          </a:p>
          <a:p>
            <a:endParaRPr lang="en-US" sz="1400" dirty="0"/>
          </a:p>
          <a:p>
            <a:r>
              <a:rPr lang="en-US" sz="1400" dirty="0" smtClean="0"/>
              <a:t>She will also bring home a Parent Letter each day that contains some simple ideas</a:t>
            </a:r>
          </a:p>
          <a:p>
            <a:r>
              <a:rPr lang="en-US" sz="1400" dirty="0" smtClean="0"/>
              <a:t>for reading and writing activities you can do together. They include things to talk </a:t>
            </a:r>
          </a:p>
          <a:p>
            <a:r>
              <a:rPr lang="en-US" sz="1400" dirty="0" smtClean="0"/>
              <a:t>about with your child, simple games, and other things that will help your child grow </a:t>
            </a:r>
          </a:p>
          <a:p>
            <a:r>
              <a:rPr lang="en-US" sz="1400" dirty="0" smtClean="0"/>
              <a:t>as a reader and writer. You can do all the activities or as many as you have time</a:t>
            </a:r>
          </a:p>
          <a:p>
            <a:r>
              <a:rPr lang="en-US" sz="1400" dirty="0" smtClean="0"/>
              <a:t>to do. They are not homework but are suggestions that will make learning fun!</a:t>
            </a:r>
          </a:p>
          <a:p>
            <a:r>
              <a:rPr lang="en-US" sz="1400" dirty="0" smtClean="0"/>
              <a:t>Please return the Take-Home Book and the fold sheet the next day in the Take-</a:t>
            </a:r>
          </a:p>
          <a:p>
            <a:r>
              <a:rPr lang="en-US" sz="1400" dirty="0" smtClean="0"/>
              <a:t>Home bag. You may keep </a:t>
            </a:r>
            <a:r>
              <a:rPr lang="en-US" sz="1400" smtClean="0"/>
              <a:t>the letter. 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Some of the games can be played with small paper letter cards that your child’s</a:t>
            </a:r>
          </a:p>
          <a:p>
            <a:r>
              <a:rPr lang="en-US" sz="1400" dirty="0" smtClean="0"/>
              <a:t>teacher will be sending home. If possible, we recommend that you purchase</a:t>
            </a:r>
          </a:p>
          <a:p>
            <a:r>
              <a:rPr lang="en-US" sz="1400" dirty="0" smtClean="0"/>
              <a:t>a set of uppercase and lowercase colored magnetic letters, which are available</a:t>
            </a:r>
          </a:p>
          <a:p>
            <a:r>
              <a:rPr lang="en-US" sz="1400" dirty="0" smtClean="0"/>
              <a:t>at large discount and toy stores or even online. </a:t>
            </a:r>
          </a:p>
          <a:p>
            <a:endParaRPr lang="en-US" sz="1400" dirty="0"/>
          </a:p>
          <a:p>
            <a:r>
              <a:rPr lang="en-US" sz="1400" dirty="0" smtClean="0"/>
              <a:t>We hope that you will find time to do some of the phonics and word activities</a:t>
            </a:r>
          </a:p>
          <a:p>
            <a:r>
              <a:rPr lang="en-US" sz="1400" dirty="0" smtClean="0"/>
              <a:t>from LLI with your child. Remember, if you have to make a choice, it is most </a:t>
            </a:r>
          </a:p>
          <a:p>
            <a:r>
              <a:rPr lang="en-US" sz="1400" dirty="0" smtClean="0"/>
              <a:t>important that your child read the Take-Home Book. Most important, enjoy</a:t>
            </a:r>
          </a:p>
          <a:p>
            <a:r>
              <a:rPr lang="en-US" sz="1400" dirty="0" smtClean="0"/>
              <a:t>your time together reading, writing, and talking!</a:t>
            </a:r>
          </a:p>
          <a:p>
            <a:endParaRPr lang="en-US" sz="1400" dirty="0"/>
          </a:p>
          <a:p>
            <a:r>
              <a:rPr lang="en-US" sz="1400" dirty="0" smtClean="0"/>
              <a:t>Sincerely yours,</a:t>
            </a:r>
          </a:p>
          <a:p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13350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92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426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Runnels, Tonya</dc:creator>
  <cp:lastModifiedBy>Weishar, Mary Jane</cp:lastModifiedBy>
  <cp:revision>8</cp:revision>
  <dcterms:created xsi:type="dcterms:W3CDTF">2013-08-15T14:01:37Z</dcterms:created>
  <dcterms:modified xsi:type="dcterms:W3CDTF">2015-09-16T16:17:47Z</dcterms:modified>
</cp:coreProperties>
</file>